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Majesty" charset="1" panose="00000000000000000000"/>
      <p:regular r:id="rId11"/>
    </p:embeddedFont>
    <p:embeddedFont>
      <p:font typeface="Monument" charset="1" panose="00000300000000000000"/>
      <p:regular r:id="rId12"/>
    </p:embeddedFont>
    <p:embeddedFont>
      <p:font typeface="Monument Bold" charset="1" panose="00000300000000000000"/>
      <p:regular r:id="rId13"/>
    </p:embeddedFont>
    <p:embeddedFont>
      <p:font typeface="BigNoodleTitling" charset="1" panose="020007080304020401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199" t="30293" r="0" b="3119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2261255" cy="2543911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2261254" cy="2543911"/>
            </a:xfrm>
            <a:custGeom>
              <a:avLst/>
              <a:gdLst/>
              <a:ahLst/>
              <a:cxnLst/>
              <a:rect r="r" b="b" t="t" l="l"/>
              <a:pathLst>
                <a:path h="2543911" w="2261254">
                  <a:moveTo>
                    <a:pt x="0" y="0"/>
                  </a:moveTo>
                  <a:lnTo>
                    <a:pt x="2261254" y="0"/>
                  </a:lnTo>
                  <a:lnTo>
                    <a:pt x="2261254" y="2543911"/>
                  </a:lnTo>
                  <a:lnTo>
                    <a:pt x="0" y="2543911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631637" y="3882573"/>
            <a:ext cx="7112551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spc="178">
                <a:solidFill>
                  <a:srgbClr val="000000"/>
                </a:solidFill>
                <a:latin typeface="League Spartan"/>
              </a:rPr>
              <a:t>NAME: </a:t>
            </a:r>
          </a:p>
          <a:p>
            <a:pPr>
              <a:lnSpc>
                <a:spcPts val="3500"/>
              </a:lnSpc>
            </a:pPr>
            <a:r>
              <a:rPr lang="en-US" sz="3500" spc="178">
                <a:solidFill>
                  <a:srgbClr val="000000"/>
                </a:solidFill>
                <a:latin typeface="League Spartan"/>
              </a:rPr>
              <a:t>SESSION:</a:t>
            </a:r>
          </a:p>
          <a:p>
            <a:pPr>
              <a:lnSpc>
                <a:spcPts val="3500"/>
              </a:lnSpc>
            </a:pPr>
          </a:p>
          <a:p>
            <a:pPr>
              <a:lnSpc>
                <a:spcPts val="3500"/>
              </a:lnSpc>
            </a:pPr>
            <a:r>
              <a:rPr lang="en-US" sz="3500" spc="178">
                <a:solidFill>
                  <a:srgbClr val="000000"/>
                </a:solidFill>
                <a:latin typeface="League Spartan"/>
              </a:rPr>
              <a:t>PRESENTATION TITLE: 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316012">
            <a:off x="15951439" y="364322"/>
            <a:ext cx="1965576" cy="57537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28700" y="1190606"/>
            <a:ext cx="6715487" cy="1429882"/>
            <a:chOff x="0" y="0"/>
            <a:chExt cx="8953983" cy="190650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4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6637901" cy="1543312"/>
            </a:xfrm>
            <a:prstGeom prst="rect">
              <a:avLst/>
            </a:prstGeom>
          </p:spPr>
        </p:pic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75214" t="0" r="0" b="0"/>
            <a:stretch>
              <a:fillRect/>
            </a:stretch>
          </p:blipFill>
          <p:spPr>
            <a:xfrm flipH="false" flipV="false" rot="-5400000">
              <a:off x="5955738" y="951663"/>
              <a:ext cx="1602554" cy="64656"/>
            </a:xfrm>
            <a:prstGeom prst="rect">
              <a:avLst/>
            </a:prstGeom>
          </p:spPr>
        </p:pic>
        <p:sp>
          <p:nvSpPr>
            <p:cNvPr name="TextBox 10" id="10"/>
            <p:cNvSpPr txBox="true"/>
            <p:nvPr/>
          </p:nvSpPr>
          <p:spPr>
            <a:xfrm rot="0">
              <a:off x="2099518" y="1140889"/>
              <a:ext cx="4664014" cy="7656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32"/>
                </a:lnSpc>
              </a:pPr>
              <a:r>
                <a:rPr lang="en-US" sz="4147">
                  <a:solidFill>
                    <a:srgbClr val="F5790C"/>
                  </a:solidFill>
                  <a:latin typeface="Majesty"/>
                </a:rPr>
                <a:t>of the Future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243534" y="163664"/>
              <a:ext cx="4519997" cy="322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22"/>
                </a:lnSpc>
              </a:pPr>
              <a:r>
                <a:rPr lang="en-US" sz="1506" spc="174">
                  <a:solidFill>
                    <a:srgbClr val="1D456B"/>
                  </a:solidFill>
                  <a:latin typeface="BigNoodleTitling"/>
                </a:rPr>
                <a:t>FORMERLY THE BIOMARKER MEETING OF PARIS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879925" y="875153"/>
              <a:ext cx="2074059" cy="898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F5790C"/>
                  </a:solidFill>
                  <a:latin typeface="BigNoodleTitling"/>
                </a:rPr>
                <a:t>4TH EDITION</a:t>
              </a:r>
            </a:p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3F818D"/>
                  </a:solidFill>
                  <a:latin typeface="BigNoodleTitling"/>
                </a:rPr>
                <a:t>VIRTUAL MEETING</a:t>
              </a:r>
            </a:p>
            <a:p>
              <a:pPr algn="just">
                <a:lnSpc>
                  <a:spcPts val="1824"/>
                </a:lnSpc>
              </a:pPr>
              <a:r>
                <a:rPr lang="en-US" sz="1507" spc="120">
                  <a:solidFill>
                    <a:srgbClr val="2A6180"/>
                  </a:solidFill>
                  <a:latin typeface="BigNoodleTitling"/>
                </a:rPr>
                <a:t>15-16 NOVEMBER 2022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879925" y="163664"/>
              <a:ext cx="2074059" cy="635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893"/>
                </a:lnSpc>
              </a:pPr>
              <a:r>
                <a:rPr lang="en-US" sz="1565" spc="125">
                  <a:solidFill>
                    <a:srgbClr val="CDA88B"/>
                  </a:solidFill>
                  <a:latin typeface="BigNoodleTitling"/>
                </a:rPr>
                <a:t>FROM BEDSIDE </a:t>
              </a:r>
            </a:p>
            <a:p>
              <a:pPr>
                <a:lnSpc>
                  <a:spcPts val="1893"/>
                </a:lnSpc>
              </a:pPr>
              <a:r>
                <a:rPr lang="en-US" sz="1565" spc="125">
                  <a:solidFill>
                    <a:srgbClr val="CDA88B"/>
                  </a:solidFill>
                  <a:latin typeface="BigNoodleTitling"/>
                </a:rPr>
                <a:t>TO PRACTICE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631637" y="8066677"/>
            <a:ext cx="7112551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spc="178">
                <a:solidFill>
                  <a:srgbClr val="000000"/>
                </a:solidFill>
                <a:latin typeface="League Spartan"/>
              </a:rPr>
              <a:t>YOUR PHOTO (OPTIONAL)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1034" r="3199" b="50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1028700"/>
            <a:ext cx="18288000" cy="9258300"/>
            <a:chOff x="0" y="0"/>
            <a:chExt cx="4522509" cy="228952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4522509" cy="2289520"/>
            </a:xfrm>
            <a:custGeom>
              <a:avLst/>
              <a:gdLst/>
              <a:ahLst/>
              <a:cxnLst/>
              <a:rect r="r" b="b" t="t" l="l"/>
              <a:pathLst>
                <a:path h="2289520" w="4522509">
                  <a:moveTo>
                    <a:pt x="0" y="0"/>
                  </a:moveTo>
                  <a:lnTo>
                    <a:pt x="4522509" y="0"/>
                  </a:lnTo>
                  <a:lnTo>
                    <a:pt x="4522509" y="2289520"/>
                  </a:lnTo>
                  <a:lnTo>
                    <a:pt x="0" y="2289520"/>
                  </a:ln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208870" y="184336"/>
            <a:ext cx="2693721" cy="663531"/>
            <a:chOff x="0" y="0"/>
            <a:chExt cx="3591627" cy="88470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5276609">
              <a:off x="197221" y="33649"/>
              <a:ext cx="855927" cy="817410"/>
            </a:xfrm>
            <a:prstGeom prst="rect">
              <a:avLst/>
            </a:prstGeom>
          </p:spPr>
        </p:pic>
        <p:sp>
          <p:nvSpPr>
            <p:cNvPr name="TextBox 7" id="7"/>
            <p:cNvSpPr txBox="true"/>
            <p:nvPr/>
          </p:nvSpPr>
          <p:spPr>
            <a:xfrm rot="0">
              <a:off x="0" y="308423"/>
              <a:ext cx="3591627" cy="391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91"/>
                </a:lnSpc>
              </a:pPr>
              <a:r>
                <a:rPr lang="en-US" sz="2213">
                  <a:solidFill>
                    <a:srgbClr val="FFFFFF"/>
                  </a:solidFill>
                  <a:latin typeface="Monument"/>
                </a:rPr>
                <a:t>BI  MARKERS </a:t>
              </a:r>
            </a:p>
          </p:txBody>
        </p:sp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31777" t="31696" r="29784" b="25539"/>
            <a:stretch>
              <a:fillRect/>
            </a:stretch>
          </p:blipFill>
          <p:spPr>
            <a:xfrm flipH="false" flipV="false" rot="0">
              <a:off x="483925" y="275320"/>
              <a:ext cx="329000" cy="349563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16005921" y="668163"/>
            <a:ext cx="1783644" cy="29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"/>
              </a:lnSpc>
            </a:pPr>
            <a:r>
              <a:rPr lang="en-US" sz="2114">
                <a:solidFill>
                  <a:srgbClr val="FFFFFF"/>
                </a:solidFill>
                <a:latin typeface="Majesty"/>
              </a:rPr>
              <a:t>of the Future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DAFPTOQPdgI</dc:identifier>
  <dcterms:modified xsi:type="dcterms:W3CDTF">2011-08-01T06:04:30Z</dcterms:modified>
  <cp:revision>1</cp:revision>
  <dc:title>BMF 2022 Self recording guide</dc:title>
</cp:coreProperties>
</file>